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88" r:id="rId2"/>
    <p:sldId id="278" r:id="rId3"/>
    <p:sldId id="314" r:id="rId4"/>
    <p:sldId id="321" r:id="rId5"/>
    <p:sldId id="322" r:id="rId6"/>
    <p:sldId id="337" r:id="rId7"/>
    <p:sldId id="319" r:id="rId8"/>
    <p:sldId id="323" r:id="rId9"/>
    <p:sldId id="324" r:id="rId10"/>
    <p:sldId id="325" r:id="rId11"/>
    <p:sldId id="320" r:id="rId12"/>
    <p:sldId id="326" r:id="rId13"/>
    <p:sldId id="328" r:id="rId14"/>
    <p:sldId id="329" r:id="rId15"/>
    <p:sldId id="330" r:id="rId16"/>
    <p:sldId id="331" r:id="rId17"/>
    <p:sldId id="332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5033" autoAdjust="0"/>
  </p:normalViewPr>
  <p:slideViewPr>
    <p:cSldViewPr snapToGrid="0">
      <p:cViewPr>
        <p:scale>
          <a:sx n="75" d="100"/>
          <a:sy n="75" d="100"/>
        </p:scale>
        <p:origin x="725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7E1C11-2BB0-4EE8-B097-36F1D077CA24}" type="datetimeFigureOut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7691FB-97FC-4C4B-9363-43FE03E260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594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F325-99DE-83CB-AF68-3D72472228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DD4443-0C21-EC39-7828-0D43340AA0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A2988-6574-998E-F8B9-4CC013192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4A459-3EC5-9F8B-F821-050954AD6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FF140-5889-E767-37B3-0B3E851AF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464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9FD03-64A7-4F3E-3F04-369502582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8A219C-29DE-03A4-5207-B49FCB9049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B3DC8-C282-2FE8-4888-32BB3A423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DD4BD-6A38-6CBE-1B43-85EDF5D85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CFB17-B704-4525-1DD0-87B649BB5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610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D32BCF-F35E-DE1E-A8BA-2096C6B7E5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DF5459-EA35-854A-162F-C0F1D77920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AC9B0-5CE2-1E53-3BE4-A5A9CDA44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52AD1-14D1-DCC0-1A51-28824AA47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83601-B2C3-3F45-3A01-173400B9C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621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DA677-420C-C48D-2C6A-D2D0C4194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84F9B-B8F0-D044-FDCF-72E988988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93E7A-06A1-5C1B-38BA-A7C1F1D32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5904E-D138-D77C-00B3-402D3CF06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3AD2C-811E-9037-C9CB-155EFF74A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879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30C01-0F7F-52A0-9037-2D3FF21E5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40BD9-1EB3-73F8-B2F9-E7F2E39A4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82B22E-7740-132C-641F-9AE727822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686CB-65EC-0124-7775-4A8B7E22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09D85-5872-31F4-B0AB-054CF1534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198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E5EAA-5EC5-C5AD-0ADA-24EDE461F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D5E89-CD6D-29BE-9EAC-48C2FB45DA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28DB38-5CE5-5C19-63CB-B6C8553756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0BD9FA-3944-B790-A263-B67D09DE5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3DF2B8-277F-43C5-E420-F89E1122F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71A0D-90DD-703E-2E3E-1E4BB82D1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104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F4C3E-63E9-FE1A-5960-B80E2F79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BAC73F-DB55-12A7-5A4F-C3C3F97CBA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1D0A80-F989-04BF-E739-F53FE103B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E05052-1505-249E-02F4-E0F70A8BAC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F52E79-14C6-C8CC-A8B8-CEBBE6CC59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597675-7170-B5DE-B861-54FE717D2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A4FD7F-0642-A8C8-BA57-8BE42D650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54D7BB-B9DC-07A8-4789-1057C6FAE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019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52DF1-E386-2156-947A-37185D120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8D1115-3E6B-5D71-6636-BB15EFCE7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F30CB1-A1E7-47D1-00F2-EA5B0C469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89C377-F01A-0363-0A85-5136ACCF2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747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1FEA2B-CBC6-4A4A-35C9-AC88EDD44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515C86-2449-B873-D3F3-33F4894D8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BCFDB-1D48-A87C-5830-4DCA4F330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969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CB1A4-3125-298E-0B9A-ED522FC12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209F1-BB7A-3AA8-62BC-0982381E5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F7E61B-57FC-F66C-52C9-E4DBB193FD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F1AEE4-3142-EF77-BB4E-B6715E671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A8816E-C11E-41F9-2B00-079E0CCEC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8D139-94B3-B2FD-E667-F21DC5E95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118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654AB-DB8E-7047-0288-02D532908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1E48CF-57C9-D066-99E2-CF6B3A0E4B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F2CC63-B55D-D620-95EF-8122064DD0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56E17-61A3-64C1-330F-59906D9D0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2BE1B0-BE9C-0517-B56E-BD05DED7E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E2994-C2BA-63E1-429C-DB812DCD5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149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6F43C7-25DB-AF8C-8333-BD5A177A1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3575D-8831-4C1B-F72B-3ECE62395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DD111-4355-16BF-57EB-CA1335693D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FA4EC0-F174-4D07-9030-8F9BB7B8B5C9}" type="datetimeFigureOut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32754-8D57-57FC-3524-88E46FBD9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7D4F0-1888-7AB8-E763-466B833C09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845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ir-nlp.github.io/cs2916/docs/2025/intr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BD2218-B1B4-E1F5-7DD1-DCFB4CEB1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840" y="876779"/>
            <a:ext cx="9500319" cy="59812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C9260B-9711-0CE1-E680-D6CCA29087A9}"/>
              </a:ext>
            </a:extLst>
          </p:cNvPr>
          <p:cNvSpPr txBox="1"/>
          <p:nvPr/>
        </p:nvSpPr>
        <p:spPr>
          <a:xfrm>
            <a:off x="3322320" y="2572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3"/>
              </a:rPr>
              <a:t>课程介绍 </a:t>
            </a:r>
            <a:r>
              <a:rPr lang="en-US" altLang="zh-CN" dirty="0">
                <a:hlinkClick r:id="rId3"/>
              </a:rPr>
              <a:t>| </a:t>
            </a:r>
            <a:r>
              <a:rPr lang="zh-CN" altLang="en-US" dirty="0">
                <a:hlinkClick r:id="rId3"/>
              </a:rPr>
              <a:t>大语言模型（</a:t>
            </a:r>
            <a:r>
              <a:rPr lang="en-US" altLang="zh-CN" dirty="0">
                <a:hlinkClick r:id="rId3"/>
              </a:rPr>
              <a:t>Large Language Models</a:t>
            </a:r>
            <a:r>
              <a:rPr lang="zh-CN" altLang="en-US" dirty="0">
                <a:hlinkClick r:id="rId3"/>
              </a:rPr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8595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EB329-394F-8842-9AC4-0FCE4FB33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ADD90D-485E-87D1-253F-72E24B921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35" y="682500"/>
            <a:ext cx="11012074" cy="549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673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79D38-F562-2C52-CBF0-FD83AAC69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999610-BB13-892C-0A27-CFD6A2D0A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59" y="667674"/>
            <a:ext cx="10073930" cy="496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982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6AC39-FFA2-1D7E-B1EA-245678A3E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0CA6A6-6B20-9868-F851-839BD51D3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621" y="895130"/>
            <a:ext cx="9426757" cy="506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399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4A43C-C4B3-E0A5-D1BE-C1F3066B1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EB5B7C-10B5-305E-9741-5B1EC996E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146" y="508000"/>
            <a:ext cx="10139708" cy="552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562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03D24-2914-B0D5-46CF-1578A1875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0F0160-7E64-48C2-1569-77ECDA37B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67" y="481141"/>
            <a:ext cx="10086504" cy="555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85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006F1-FC1D-FC59-30BB-DBABD3B55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DD5B51-C352-47E9-F931-718EAFD92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63" y="351571"/>
            <a:ext cx="10320581" cy="582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26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1CB9F-7487-5557-0BDA-9A7F57F59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995CA3-CB19-662F-05C8-EB836096A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91" y="728831"/>
            <a:ext cx="11066516" cy="484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672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2187F-940F-4FE0-F37C-161536DD1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E2DFAF-65B9-309D-F65F-C7534E9AF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66" y="496512"/>
            <a:ext cx="5867908" cy="13336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59485D-28F1-A243-F12A-9A6E988BF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15" y="2537319"/>
            <a:ext cx="9106689" cy="3246401"/>
          </a:xfrm>
          <a:prstGeom prst="rect">
            <a:avLst/>
          </a:prstGeom>
        </p:spPr>
      </p:pic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17382BCE-0827-22D0-A07E-67A6E987D31E}"/>
              </a:ext>
            </a:extLst>
          </p:cNvPr>
          <p:cNvSpPr/>
          <p:nvPr/>
        </p:nvSpPr>
        <p:spPr>
          <a:xfrm>
            <a:off x="4439920" y="3291840"/>
            <a:ext cx="477520" cy="274320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794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D729A6-F0D8-3FA7-9D70-EF5AC9D3B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208" y="1001819"/>
            <a:ext cx="9731583" cy="48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69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D6FB25-8484-C2AA-4115-C89958AE6991}"/>
              </a:ext>
            </a:extLst>
          </p:cNvPr>
          <p:cNvSpPr txBox="1"/>
          <p:nvPr/>
        </p:nvSpPr>
        <p:spPr>
          <a:xfrm>
            <a:off x="581692" y="778819"/>
            <a:ext cx="1161030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数据存储 </a:t>
            </a:r>
            <a:r>
              <a:rPr lang="en-US" altLang="zh-CN" sz="1600" dirty="0"/>
              <a:t>-&gt; </a:t>
            </a:r>
            <a:r>
              <a:rPr lang="zh-CN" altLang="en-US" sz="1600" dirty="0">
                <a:solidFill>
                  <a:srgbClr val="00B0F0"/>
                </a:solidFill>
              </a:rPr>
              <a:t>数据向量</a:t>
            </a:r>
            <a:endParaRPr lang="en-US" altLang="zh-CN" sz="1600" dirty="0">
              <a:solidFill>
                <a:srgbClr val="00B0F0"/>
              </a:solidFill>
            </a:endParaRPr>
          </a:p>
          <a:p>
            <a:endParaRPr lang="en-US" altLang="zh-CN" sz="1600" dirty="0"/>
          </a:p>
          <a:p>
            <a:r>
              <a:rPr lang="zh-CN" altLang="en-US" sz="1600" dirty="0"/>
              <a:t> 数据读取： 自然语言描述</a:t>
            </a:r>
            <a:endParaRPr lang="en-US" altLang="zh-CN" sz="1600" dirty="0"/>
          </a:p>
          <a:p>
            <a:endParaRPr lang="en-US" altLang="zh-CN" sz="16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7854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D66A9-8B9D-FB1F-1E0C-EB91E5F83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2ACF10-D204-FC5D-8F6A-98A8FD9DD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26" y="887510"/>
            <a:ext cx="11636748" cy="5082980"/>
          </a:xfrm>
          <a:prstGeom prst="rect">
            <a:avLst/>
          </a:prstGeom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A7D813A-9495-F224-F71E-6D1412E92FFA}"/>
              </a:ext>
            </a:extLst>
          </p:cNvPr>
          <p:cNvSpPr/>
          <p:nvPr/>
        </p:nvSpPr>
        <p:spPr>
          <a:xfrm>
            <a:off x="2819400" y="1409700"/>
            <a:ext cx="251460" cy="198120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695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67A4B-E528-EBD5-3858-8AB6C975A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3AD7DC-D7DC-697C-2EE3-796C88E99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55" y="672955"/>
            <a:ext cx="11201764" cy="532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94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8A6A4-702C-2596-858E-7D0572633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6D415D-F646-CA0A-FEA2-059817B11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21" y="580212"/>
            <a:ext cx="10053248" cy="526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23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62FD95-DFD5-4BF3-1750-34A4F6449F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862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4E646-B7E8-210D-17AB-D09D97EEE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EC06F4-7221-9CE1-DFAA-DE350FA9F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39" y="525331"/>
            <a:ext cx="11053462" cy="539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30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6F2C4-B644-00B3-13D6-D6A582361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6B2CC3-91C5-0F8A-0ABE-3CA79B294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8" y="271849"/>
            <a:ext cx="11036908" cy="631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60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b1aa2129-79ec-42c0-bfac-e5b7a0374572}" enabled="1" method="Privileged" siteId="{5d471751-9675-428d-917b-70f44f9630b0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596</TotalTime>
  <Words>21</Words>
  <Application>Microsoft Office PowerPoint</Application>
  <PresentationFormat>Widescreen</PresentationFormat>
  <Paragraphs>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等线</vt:lpstr>
      <vt:lpstr>等线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Hongfei Qi (Nokia)</dc:creator>
  <cp:lastModifiedBy>Hongfei Qi (Nokia)</cp:lastModifiedBy>
  <cp:revision>245</cp:revision>
  <dcterms:created xsi:type="dcterms:W3CDTF">2026-02-10T07:01:04Z</dcterms:created>
  <dcterms:modified xsi:type="dcterms:W3CDTF">2026-02-13T07:01:43Z</dcterms:modified>
</cp:coreProperties>
</file>